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SEGURANÇA E SAÚDE NO TRABALHO COM INFLAMÁVEIS E COMBUSTÍVEIS – CURSO DE INTEGRAÇÃO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Inflamáveis: características, propriedades, perigos e riscos;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Controles coletivo e individual para trabalhos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Fontes de ignição e seu controle;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Procedimentos básicos em situações de emergência com inflamáveis.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r>
              <a:rPr lang="pt-BR" sz="1100" dirty="0">
                <a:solidFill>
                  <a:srgbClr val="595959"/>
                </a:solidFill>
                <a:latin typeface="CIDFont+F3"/>
              </a:rPr>
              <a:t>Referência: NR 20 - Segurança e Saúde no Trabalho com Inflamáveis e Combustíveis 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2485</TotalTime>
  <Words>203</Words>
  <Application>Microsoft Office PowerPoint</Application>
  <PresentationFormat>Personalizar</PresentationFormat>
  <Paragraphs>42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355</cp:revision>
  <cp:lastPrinted>2023-01-18T11:46:20Z</cp:lastPrinted>
  <dcterms:created xsi:type="dcterms:W3CDTF">1996-09-21T19:33:27Z</dcterms:created>
  <dcterms:modified xsi:type="dcterms:W3CDTF">2024-08-21T11:29:54Z</dcterms:modified>
</cp:coreProperties>
</file>